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0.30180180180180177</c:v>
                </c:pt>
                <c:pt idx="1">
                  <c:v>0.69819819819819817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7.2620369174271779</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0.43270227430907848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0.15913087721231456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1.6613036940091943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0.1022786095091659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7.4440546328967816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7.4018685762194281E-2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1.9093102561129944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0.16008949288778584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7.0800192019575734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0.18941966302848989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8.9950964246520826E-2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0.93907525553982296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8.995096424651905E-2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0.32264482248532733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9.4810071174853405E-3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6.7819190710757686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0.16581319834786612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0.10896387014236808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1.1375672851946304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0.10896387014236986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0.30076457513066135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6.8881425267458596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0.30089682870504575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9.4024352910937914E-2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0.98160085304724465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9.4024352910938802E-2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0.33725564710020706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1.1511380920023129E-2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7.6421507613371578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6.6411590143585109E-2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0.26262563909689707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7.3218064652807335E-2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0.76438616695125816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7.3218064652807335E-2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0.26262563909689707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0.21296207996797012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7.3969466427499464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0.20520182234899309</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0.25461226993622521</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7.0983997242975327E-2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0.74106282137785939</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7.0983997242974439E-2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0.2546122699362261</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4.3133342633248972E-2</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8.7670618409432652</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0.19304866266771548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9.8553170434565018E-2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1.0288810629807017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9.8553170434565018E-2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0.12567077420493344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5.1481218019463162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0.203125</c:v>
                </c:pt>
                <c:pt idx="1">
                  <c:v>0.2890625</c:v>
                </c:pt>
                <c:pt idx="2">
                  <c:v>0.28515625</c:v>
                </c:pt>
                <c:pt idx="3">
                  <c:v>0.22265625</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7.1822836079513959</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0.16465400908660754</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0.10573873794034849</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1.103897364342405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0.10573873794034849</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0.37927393684283039</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4.3638359471388277E-2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6.8261187404678694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0.14287431508209281</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0.15117205766503172</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1.5782147514640288</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0.15117205766503083</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0.10510067172102211</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6.8676990778576332</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0.14753900816887899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0.37229623218163699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0.1037934060497987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1.0835883764673859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0.10379340604979781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0.26390243560996218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7.0350860990307513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9.670878812955408E-2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9.4853476368183642E-2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0.99025678385363758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9.4853476368184531E-2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0.34022962734513218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0.3514668186105796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6.7312603362378827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0.18255021001010441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0.11128066558233396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1.1617542996201493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0.11128066558233485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0.20293968096993709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8.4512537861628463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7.3877135606709192</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0.48967935668335105</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0.14939760517801393</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1.5596897202245383</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0.14939760517801393</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0.49832741589530016</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5.8134778527147573</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8.5257673834788328E-2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0.15088149849476373</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1.5751813551090876</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0.15088149849476373</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7.8019937104513382E-2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6.5726285673947737</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0.28158097390933623</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0.10854399912295598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1.1331838915517629</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0.10854399912295598</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0.2846858838938946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7.1772647774422786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0.37254901960784331</c:v>
                </c:pt>
                <c:pt idx="1">
                  <c:v>0.61568627450980384</c:v>
                </c:pt>
                <c:pt idx="2">
                  <c:v>0</c:v>
                </c:pt>
                <c:pt idx="3">
                  <c:v>1.1764705882352939E-2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0.20982010490064695</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9.9377315361547147E-2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1.037485018640222</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9.9377315361547147E-2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0.19965200082795143</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8.0071900643449787</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0.50600614522415555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0.23241474332133905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6.4795492783128239E-2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0.67645571620984057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6.4795492783128239E-2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0.23241474332133905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0.29584580647812864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9.3680065414578078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8.8707233666157048</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0.21056367958028588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8.221385101349199E-2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0.85830089533914844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8.221385101349199E-2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2.6430194845461941E-2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8.8707233666157048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5.3565553937155332</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0.551203717917085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0.24074222927060518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2.513314586066465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0.24074222927060518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0.49426162367655024</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4.7458624579199702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0.44917484890481818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0.22211900739689261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2.3188908021023167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0.22211900739689128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6.5839305680336579E-2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5.9672483295110954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7.0387126960848194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0.53707682552060376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0.21770215534799231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2.272779495778412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0.21770215534799231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0.58058418005996071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5.4819040181971177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0.23845506959962659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0.32661323450666568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9.1057327848134584E-2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0.95062553396772298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9.1057327848133696E-2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0.1520979947018315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8.5955213739725185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0.80859375</c:v>
                </c:pt>
                <c:pt idx="1">
                  <c:v>3.515625E-2</c:v>
                </c:pt>
                <c:pt idx="2">
                  <c:v>7.03125E-2</c:v>
                </c:pt>
                <c:pt idx="3">
                  <c:v>3.125E-2</c:v>
                </c:pt>
                <c:pt idx="4">
                  <c:v>1.5625E-2</c:v>
                </c:pt>
                <c:pt idx="5">
                  <c:v>3.90625E-2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4.4586737241739742</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7.4515517681291943E-2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1.5044798937677468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0.1441092354798732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0.40488353017218603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3.0939760362626019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0.28324692796817508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0.13027977268221402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1.3601022718103228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0.13027977268221402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0.25723877835049125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2.5137883631412672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0.25372687293442597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0.16603071323330898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1.7333369993647625</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0.16603071323330898</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7.3994473194262333E-2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5.0227155772617502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0.30257418704018679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0.12447239303897506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1.2994740554462858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0.12447239303897373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0.44646962367541221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2.5977157616503099E-2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5.2929552449396757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0.10933436357672033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0.37029583383905162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0.10323570994791531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1.0777661085931527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0.10323570994791531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0.30929552669149718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6.3699333992645757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5.1979257661290124</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0.23412317269765603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0.16809531370438258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1.7548911342337075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0.16809531370438258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0.31163982390911649</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5.749333223307616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7.5175048480428774E-2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0.43807134719625918</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0.12213101634651746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1.2750304162457438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0.12213101634651924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0.43807134719625829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3.1131763627882947E-3</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4.6465183089504078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0.32128514056224899</c:v>
                </c:pt>
                <c:pt idx="1">
                  <c:v>1.204819277108434E-2</c:v>
                </c:pt>
                <c:pt idx="2">
                  <c:v>0.55020080321285147</c:v>
                </c:pt>
                <c:pt idx="3">
                  <c:v>8.0321285140562242E-3</c:v>
                </c:pt>
                <c:pt idx="4">
                  <c:v>8.0321285140562242E-3</c:v>
                </c:pt>
                <c:pt idx="5">
                  <c:v>3.614457831325301E-2</c:v>
                </c:pt>
                <c:pt idx="6">
                  <c:v>1.6064257028112448E-2</c:v>
                </c:pt>
                <c:pt idx="7">
                  <c:v>2.4096385542168679E-2</c:v>
                </c:pt>
                <c:pt idx="8">
                  <c:v>2.4096385542168679E-2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0.14060253630405306</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8.3946598358489943E-2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0.8763905308357911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8.3946598358489055E-2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0.29058822046490285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8.1991195697584249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0.23167116666942977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8.2513283911536561E-2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0.86142693214823574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8.2513283911534785E-2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9.7803977221829541E-2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8.325411206043448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0.19853420703158609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8.768614846572742E-2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0.9154309013529236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8.768614846572742E-2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0.29066159435388617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7.404534113825469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3.3235440831533709</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0.1333190423544901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0.16857567682456076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1.7599060567930431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0.16857567682456187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0.60466354952397516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0.10501297254227016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3.3235440831533709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6.0946243685802743</c:v>
                </c:pt>
                <c:pt idx="1">
                  <c:v>6.262414455067236</c:v>
                </c:pt>
                <c:pt idx="2">
                  <c:v>7.0800192019575734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6.7399330203841954</c:v>
                </c:pt>
                <c:pt idx="1">
                  <c:v>7.0425490680012262</c:v>
                </c:pt>
                <c:pt idx="2">
                  <c:v>7.4440546328967816</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7.0491065688538326</c:v>
                </c:pt>
                <c:pt idx="1">
                  <c:v>7.2532445467648126</c:v>
                </c:pt>
                <c:pt idx="2">
                  <c:v>7.3969466427499464</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7.4180484244641072</c:v>
                </c:pt>
                <c:pt idx="1">
                  <c:v>7.6421507613371578</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3</c:v>
                </c:pt>
                <c:pt idx="2">
                  <c:v>2</c:v>
                </c:pt>
                <c:pt idx="3">
                  <c:v>27</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6.2206911160874538</c:v>
                </c:pt>
                <c:pt idx="1">
                  <c:v>6.4438163204457419</c:v>
                </c:pt>
                <c:pt idx="2">
                  <c:v>6.8881425267458596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6.4860829675422558</c:v>
                </c:pt>
                <c:pt idx="1">
                  <c:v>7.0315293885341283</c:v>
                </c:pt>
                <c:pt idx="2">
                  <c:v>6.7819190710757686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4.5272511863695586</c:v>
                </c:pt>
                <c:pt idx="1">
                  <c:v>4.9568551886181114</c:v>
                </c:pt>
                <c:pt idx="2">
                  <c:v>5.1481218019463162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7.1557594556403288</c:v>
                </c:pt>
                <c:pt idx="1">
                  <c:v>7.0350860990307513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5.6192243304288896</c:v>
                </c:pt>
                <c:pt idx="1">
                  <c:v>5.9805829948793452</c:v>
                </c:pt>
                <c:pt idx="2">
                  <c:v>6.8676990778576332</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6.1045135055390629</c:v>
                </c:pt>
                <c:pt idx="1">
                  <c:v>6.4906466250094974</c:v>
                </c:pt>
                <c:pt idx="2">
                  <c:v>6.8261187404678694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9.0776212297868302</c:v>
                </c:pt>
                <c:pt idx="1">
                  <c:v>8.8707233666157048</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8.1151292196410196</c:v>
                </c:pt>
                <c:pt idx="1">
                  <c:v>8.1005621168259214</c:v>
                </c:pt>
                <c:pt idx="2">
                  <c:v>8.5955213739725185</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4.5965600492171541</c:v>
                </c:pt>
                <c:pt idx="1">
                  <c:v>4.6168050942065362</c:v>
                </c:pt>
                <c:pt idx="2">
                  <c:v>5.2929552449396757</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4.5973499175458157</c:v>
                </c:pt>
                <c:pt idx="1">
                  <c:v>4.4195370613327087</c:v>
                </c:pt>
                <c:pt idx="2">
                  <c:v>5.0227155772617502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1.757726738474866</c:v>
                </c:pt>
                <c:pt idx="1">
                  <c:v>1.6637771594973889</c:v>
                </c:pt>
                <c:pt idx="2">
                  <c:v>2.5137883631412672</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6.2389049931566438</c:v>
                </c:pt>
                <c:pt idx="1">
                  <c:v>6.4887978449184516</c:v>
                </c:pt>
                <c:pt idx="2">
                  <c:v>6.3699333992645757</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4.4484867150773777</c:v>
                </c:pt>
                <c:pt idx="1">
                  <c:v>4.2846700697632762</c:v>
                </c:pt>
                <c:pt idx="2">
                  <c:v>4.6465183089504078</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7.958388843029029</c:v>
                </c:pt>
                <c:pt idx="1">
                  <c:v>8.0937328357590985</c:v>
                </c:pt>
                <c:pt idx="2">
                  <c:v>8.325411206043448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7.6830362333851063</c:v>
                </c:pt>
                <c:pt idx="1">
                  <c:v>8.0311734344114267</c:v>
                </c:pt>
                <c:pt idx="2">
                  <c:v>8.1991195697584249</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6.6417326660940263</c:v>
                </c:pt>
                <c:pt idx="1">
                  <c:v>6.9249457330266528</c:v>
                </c:pt>
                <c:pt idx="2">
                  <c:v>7.404534113825469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2.361285311601935</c:v>
                </c:pt>
                <c:pt idx="1">
                  <c:v>2.3460522235696648</c:v>
                </c:pt>
                <c:pt idx="2">
                  <c:v>3.3235440831533709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7.1772647774422786</c:v>
                </c:pt>
                <c:pt idx="1">
                  <c:v>4.6465183089504078</c:v>
                </c:pt>
                <c:pt idx="2">
                  <c:v>5.4819040181971177</c:v>
                </c:pt>
                <c:pt idx="3">
                  <c:v>2.5137883631412672</c:v>
                </c:pt>
                <c:pt idx="4">
                  <c:v>6.7819190710757686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7.3726855992361298</c:v>
                </c:pt>
                <c:pt idx="1">
                  <c:v>4.6576678829795419</c:v>
                </c:pt>
                <c:pt idx="2">
                  <c:v>5.4288944625672251</c:v>
                </c:pt>
                <c:pt idx="3">
                  <c:v>2.4044777889390949</c:v>
                </c:pt>
                <c:pt idx="4">
                  <c:v>6.657780540168563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9.3680065414578078</c:v>
                </c:pt>
                <c:pt idx="1">
                  <c:v>6.8676990778576332</c:v>
                </c:pt>
                <c:pt idx="2">
                  <c:v>5.749333223307616</c:v>
                </c:pt>
                <c:pt idx="3">
                  <c:v>6.8881425267458596</c:v>
                </c:pt>
                <c:pt idx="4">
                  <c:v>5.0227155772617502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8.4367226407702915</c:v>
                </c:pt>
                <c:pt idx="1">
                  <c:v>5.9629192712743926</c:v>
                </c:pt>
                <c:pt idx="2">
                  <c:v>4.9353557115574294</c:v>
                </c:pt>
                <c:pt idx="3">
                  <c:v>6.1212349013148248</c:v>
                </c:pt>
                <c:pt idx="4">
                  <c:v>4.2576076824257871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557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RGD | Leeds and York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2688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RGD | Leeds and York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2688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RGD | Leeds and York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Leeds and York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685519468"/>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69253718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923387570"/>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146985754"/>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Leeds and York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staff delivered help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asked if service users needed support to access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noProof="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finding or keeping work</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staff considered service users' needs in other areas of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3136310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2547189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904958942"/>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915404429"/>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52845049"/>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7665032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1956202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423021588"/>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604866845"/>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36253882"/>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02133930"/>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982173069"/>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820624285"/>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649176324"/>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966944742"/>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4726825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619728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104377636"/>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4267766959"/>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31948421"/>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59128544"/>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119591913"/>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975017729"/>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214394208"/>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130334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923120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678536484"/>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982301635"/>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360108811"/>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91700083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736317700"/>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68169219"/>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59581566"/>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1396551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81637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94985914"/>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69808796"/>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7845951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99729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89889785"/>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768531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52672870"/>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9555367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307752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71725497"/>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956249456"/>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44623876"/>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9050712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4973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38154447"/>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266101368"/>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38907728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892328440"/>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096190560"/>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198508099"/>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855295191"/>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1340892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511066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111390280"/>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42727917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612762286"/>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9658871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533673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836009702"/>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974201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36021993"/>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5827904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347845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6558705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16641969"/>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296300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18826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15188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50676951"/>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14358604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1208959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715732877"/>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13443327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304320064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8839721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223327478"/>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95897644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1939790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414027984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403246004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66887127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82522911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35559573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08508761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83050125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10299673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05213213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7693871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76498500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16597180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3199025277"/>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60012750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28192367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3864196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16018387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6633460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19570431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5755727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3045091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64126870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01673921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46675809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232543540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4231730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426728042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31869474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48165337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16167395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57570009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78553602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8086358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4365799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Q13. Did your mental health team tell you who to contact if you had any questions or concerns about your care 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Q22.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6345928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Q15. Did your NHS mental health team involve you in a plan for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7295275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93033688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678048041"/>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243581799"/>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86744160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54110686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142159728"/>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633855043"/>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8961</Words>
  <Application>Microsoft Office PowerPoint</Application>
  <PresentationFormat>Widescreen</PresentationFormat>
  <Paragraphs>1054</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Leeds and York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